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p:regular r:id="rId30"/>
      <p:bold r:id="rId31"/>
      <p:italic r:id="rId32"/>
      <p:boldItalic r:id="rId33"/>
    </p:embeddedFont>
    <p:embeddedFont>
      <p:font typeface="Proxima Nova"/>
      <p:regular r:id="rId34"/>
      <p:bold r:id="rId35"/>
      <p:italic r:id="rId36"/>
      <p:boldItalic r:id="rId37"/>
    </p:embeddedFont>
    <p:embeddedFont>
      <p:font typeface="Lato Light"/>
      <p:regular r:id="rId38"/>
      <p:bold r:id="rId39"/>
      <p:italic r:id="rId40"/>
      <p:boldItalic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3" Type="http://schemas.openxmlformats.org/officeDocument/2006/relationships/slide" Target="slides/slide6.xml"/><Relationship Id="rId39" Type="http://schemas.openxmlformats.org/officeDocument/2006/relationships/font" Target="fonts/LatoLight-bold.fntdata"/><Relationship Id="rId18" Type="http://schemas.openxmlformats.org/officeDocument/2006/relationships/slide" Target="slides/slide11.xml"/><Relationship Id="rId42" Type="http://schemas.openxmlformats.org/officeDocument/2006/relationships/font" Target="fonts/SourceSansPro-regular.fntdata"/><Relationship Id="rId21" Type="http://schemas.openxmlformats.org/officeDocument/2006/relationships/slide" Target="slides/slide14.xml"/><Relationship Id="rId34" Type="http://schemas.openxmlformats.org/officeDocument/2006/relationships/font" Target="fonts/ProximaNova-regular.fntdata"/><Relationship Id="rId47"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font" Target="fonts/LatoLight-italic.fntdata"/><Relationship Id="rId24" Type="http://schemas.openxmlformats.org/officeDocument/2006/relationships/slide" Target="slides/slide17.xml"/><Relationship Id="rId45" Type="http://schemas.openxmlformats.org/officeDocument/2006/relationships/font" Target="fonts/SourceSansPro-boldItalic.fntdata"/><Relationship Id="rId1" Type="http://schemas.openxmlformats.org/officeDocument/2006/relationships/theme" Target="theme/theme1.xml"/><Relationship Id="rId6" Type="http://schemas.openxmlformats.org/officeDocument/2006/relationships/slideMaster" Target="slideMasters/slideMaster3.xml"/><Relationship Id="rId11" Type="http://schemas.openxmlformats.org/officeDocument/2006/relationships/slide" Target="slides/slide4.xml"/><Relationship Id="rId32" Type="http://schemas.openxmlformats.org/officeDocument/2006/relationships/font" Target="fonts/Roboto-italic.fntdata"/><Relationship Id="rId37" Type="http://schemas.openxmlformats.org/officeDocument/2006/relationships/font" Target="fonts/ProximaNova-boldItalic.fntdata"/><Relationship Id="rId23" Type="http://schemas.openxmlformats.org/officeDocument/2006/relationships/slide" Target="slides/slide16.xml"/><Relationship Id="rId28" Type="http://schemas.openxmlformats.org/officeDocument/2006/relationships/slide" Target="slides/slide21.xml"/><Relationship Id="rId5" Type="http://schemas.openxmlformats.org/officeDocument/2006/relationships/slideMaster" Target="slideMasters/slideMaster2.xml"/><Relationship Id="rId15" Type="http://schemas.openxmlformats.org/officeDocument/2006/relationships/slide" Target="slides/slide8.xml"/><Relationship Id="rId36" Type="http://schemas.openxmlformats.org/officeDocument/2006/relationships/font" Target="fonts/ProximaNova-italic.fntdata"/><Relationship Id="rId44" Type="http://schemas.openxmlformats.org/officeDocument/2006/relationships/font" Target="fonts/SourceSansPro-italic.fntdata"/><Relationship Id="rId31" Type="http://schemas.openxmlformats.org/officeDocument/2006/relationships/font" Target="fonts/Roboto-bold.fntdata"/><Relationship Id="rId10" Type="http://schemas.openxmlformats.org/officeDocument/2006/relationships/slide" Target="slides/slide3.xml"/><Relationship Id="rId19" Type="http://schemas.openxmlformats.org/officeDocument/2006/relationships/slide" Target="slides/slide12.xml"/><Relationship Id="rId22" Type="http://schemas.openxmlformats.org/officeDocument/2006/relationships/slide" Target="slides/slide15.xml"/><Relationship Id="rId43" Type="http://schemas.openxmlformats.org/officeDocument/2006/relationships/font" Target="fonts/SourceSansPro-bold.fntdata"/><Relationship Id="rId4" Type="http://schemas.openxmlformats.org/officeDocument/2006/relationships/slideMaster" Target="slideMasters/slideMaster1.xml"/><Relationship Id="rId9" Type="http://schemas.openxmlformats.org/officeDocument/2006/relationships/slide" Target="slides/slide2.xml"/><Relationship Id="rId27" Type="http://schemas.openxmlformats.org/officeDocument/2006/relationships/slide" Target="slides/slide20.xml"/><Relationship Id="rId30" Type="http://schemas.openxmlformats.org/officeDocument/2006/relationships/font" Target="fonts/Roboto-regular.fntdata"/><Relationship Id="rId35" Type="http://schemas.openxmlformats.org/officeDocument/2006/relationships/font" Target="fonts/ProximaNova-bold.fntdata"/><Relationship Id="rId14" Type="http://schemas.openxmlformats.org/officeDocument/2006/relationships/slide" Target="slides/slide7.xml"/><Relationship Id="rId48" Type="http://schemas.openxmlformats.org/officeDocument/2006/relationships/customXml" Target="../customXml/item3.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slide" Target="slides/slide18.xml"/><Relationship Id="rId33" Type="http://schemas.openxmlformats.org/officeDocument/2006/relationships/font" Target="fonts/Roboto-boldItalic.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LatoLight-regular.fntdata"/><Relationship Id="rId46" Type="http://schemas.openxmlformats.org/officeDocument/2006/relationships/customXml" Target="../customXml/item1.xml"/><Relationship Id="rId20" Type="http://schemas.openxmlformats.org/officeDocument/2006/relationships/slide" Target="slides/slide13.xml"/><Relationship Id="rId41"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you’ve gone through the exercise of reversing your bad ideas back into good ones, you can now analyze them to determine which are the best. With your team, go through each idea and prioritize them in whatever way you see fit. You’re now ready to take action and work on keeping your team aligned.</a:t>
            </a:r>
            <a:endParaRPr/>
          </a:p>
          <a:p>
            <a:pPr indent="0" lvl="0" marL="0" rtl="0" algn="l">
              <a:spcBef>
                <a:spcPts val="0"/>
              </a:spcBef>
              <a:spcAft>
                <a:spcPts val="0"/>
              </a:spcAft>
              <a:buNone/>
            </a:pPr>
            <a:r>
              <a:rPr lang="en"/>
              <a:t>If you’re interested in learning techniques to improve team alignment during your projects, you may be interested in our free eBook titled 5 Ways to Drive (and Accelerate!) Project Team Alignment Using Mind Maps. Click here to download a copy!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Reverse brainstorming is a technique that flips typical brainstorming techniques upside down, allowing you to approach complex problems from a different perspective.</a:t>
            </a:r>
            <a:endParaRPr/>
          </a:p>
          <a:p>
            <a:pPr indent="0" lvl="0" marL="0" rtl="0" algn="l">
              <a:spcBef>
                <a:spcPts val="0"/>
              </a:spcBef>
              <a:spcAft>
                <a:spcPts val="0"/>
              </a:spcAft>
              <a:buNone/>
            </a:pPr>
            <a:r>
              <a:rPr lang="en"/>
              <a:t>In traditional brainstorming, people will focus on collecting ideas for how to solve a problem. In reverse brainstorming, you instead look at what could make the problem worse or why the problem can’t be solved. Then, you reverse those ideas to discover new things you didn’t see before, allowing you to look at the problem, the cause and the solutions in a completely new way.</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in traditional brainstorming, the key to a successful reverse brainstorming session is quantity over quality. The more ideas you have, the more perspectives you have to work with when refining a solution.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a traditional brainstorming session, reverse brainstorming typically starts with some sort of problem. Where it differs though, is that you then take that problem and reverse it to focus on the opposite of what you want to do.</a:t>
            </a:r>
            <a:endParaRPr/>
          </a:p>
          <a:p>
            <a:pPr indent="0" lvl="0" marL="0" rtl="0" algn="l">
              <a:spcBef>
                <a:spcPts val="0"/>
              </a:spcBef>
              <a:spcAft>
                <a:spcPts val="0"/>
              </a:spcAft>
              <a:buNone/>
            </a:pPr>
            <a:r>
              <a:rPr lang="en"/>
              <a:t>From there, you and your team brainstorm ways to solve that reversed problem. Once you have a list of ideas, you then reverse those as well.</a:t>
            </a:r>
            <a:endParaRPr/>
          </a:p>
          <a:p>
            <a:pPr indent="0" lvl="0" marL="0" rtl="0" algn="l">
              <a:spcBef>
                <a:spcPts val="0"/>
              </a:spcBef>
              <a:spcAft>
                <a:spcPts val="0"/>
              </a:spcAft>
              <a:buNone/>
            </a:pPr>
            <a:r>
              <a:rPr lang="en"/>
              <a:t>What you’re left with is a collection of ideas that can potentially be applied to your initial problem. Then it’s just a matter of analyzing and combing them to find the best solution.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the lofty goal of improving team alignment during projects as an example. The problem to be solved would likely look something like this:</a:t>
            </a:r>
            <a:endParaRPr/>
          </a:p>
          <a:p>
            <a:pPr indent="0" lvl="0" marL="0" rtl="0" algn="l">
              <a:spcBef>
                <a:spcPts val="0"/>
              </a:spcBef>
              <a:spcAft>
                <a:spcPts val="0"/>
              </a:spcAft>
              <a:buNone/>
            </a:pPr>
            <a:r>
              <a:rPr lang="en"/>
              <a:t>“We need to be better aligned as a team during projects.”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the complexity of your projects and processes, you may find that fixing “team alignment” is a problem that is too tricky to solve through traditional brainstorming.</a:t>
            </a:r>
            <a:endParaRPr/>
          </a:p>
          <a:p>
            <a:pPr indent="0" lvl="0" marL="0" rtl="0" algn="l">
              <a:spcBef>
                <a:spcPts val="0"/>
              </a:spcBef>
              <a:spcAft>
                <a:spcPts val="0"/>
              </a:spcAft>
              <a:buNone/>
            </a:pPr>
            <a:r>
              <a:rPr lang="en"/>
              <a:t>In such a case, a reverse brainstorming session may be just what the doctor ordered. Step 2 is to take your problem and flip it on its head. Here’s what your new problem would look like: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Together, with your team, you can then start to brainstorm ways to ensure that you’re all completely misaligned for all projects going forward.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group of people in a room, you’ll likely be able to collect dozens of these “great” ideas to keep your team utterly misaligned for every project for eternity. And that’s great! The more of these you collect, the better the outcome will be.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you’ve exhausted all those great ideas for team misalignment, work with your team to reverse each of them like you did with your initial problem.</a:t>
            </a:r>
            <a:endParaRPr/>
          </a:p>
          <a:p>
            <a:pPr indent="0" lvl="0" marL="0" rtl="0" algn="l">
              <a:spcBef>
                <a:spcPts val="0"/>
              </a:spcBef>
              <a:spcAft>
                <a:spcPts val="0"/>
              </a:spcAft>
              <a:buNone/>
            </a:pPr>
            <a:r>
              <a:rPr lang="en"/>
              <a:t>In the case of the list in Step 3, this would look something like this: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2.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4.png"/><Relationship Id="rId7" Type="http://schemas.openxmlformats.org/officeDocument/2006/relationships/hyperlink" Target="https://learn.codemithra.com/" TargetMode="External"/><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790025" y="2325450"/>
            <a:ext cx="335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Step 5: Evaluate the ideas and identify the solutions.</a:t>
            </a:r>
            <a:endParaRPr b="1" sz="2000"/>
          </a:p>
          <a:p>
            <a:pPr indent="0" lvl="0" marL="0" rtl="0" algn="l">
              <a:spcBef>
                <a:spcPts val="0"/>
              </a:spcBef>
              <a:spcAft>
                <a:spcPts val="0"/>
              </a:spcAft>
              <a:buNone/>
            </a:pPr>
            <a:r>
              <a:t/>
            </a:r>
            <a:endParaRPr b="1" sz="2000"/>
          </a:p>
        </p:txBody>
      </p:sp>
      <p:pic>
        <p:nvPicPr>
          <p:cNvPr id="239" name="Google Shape;239;p53"/>
          <p:cNvPicPr preferRelativeResize="0"/>
          <p:nvPr/>
        </p:nvPicPr>
        <p:blipFill>
          <a:blip r:embed="rId5">
            <a:alphaModFix/>
          </a:blip>
          <a:stretch>
            <a:fillRect/>
          </a:stretch>
        </p:blipFill>
        <p:spPr>
          <a:xfrm>
            <a:off x="1751225" y="1375825"/>
            <a:ext cx="2933700" cy="293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4"/>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4"/>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246" name="Google Shape;246;p54"/>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247" name="Google Shape;247;p54"/>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248" name="Google Shape;248;p54"/>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249" name="Google Shape;249;p54"/>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250" name="Google Shape;250;p54"/>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251" name="Google Shape;251;p54"/>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252" name="Google Shape;252;p54"/>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253" name="Google Shape;253;p54"/>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254" name="Google Shape;254;p54"/>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255" name="Google Shape;255;p54"/>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4"/>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257" name="Google Shape;257;p54"/>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258" name="Google Shape;258;p54"/>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259" name="Google Shape;259;p54"/>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260" name="Google Shape;260;p54"/>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261" name="Google Shape;261;p54"/>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262" name="Google Shape;262;p54"/>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8" name="Google Shape;268;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9" name="Google Shape;269;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5" name="Google Shape;275;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6" name="Google Shape;276;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2" name="Google Shape;28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3" name="Google Shape;283;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9" name="Google Shape;289;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0" name="Google Shape;290;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6" name="Google Shape;296;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7" name="Google Shape;297;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3" name="Google Shape;303;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4" name="Google Shape;304;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0" name="Google Shape;310;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1" name="Google Shape;311;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7" name="Google Shape;317;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8" name="Google Shape;318;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What is reverse brainstorming?</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2370925" y="1795463"/>
            <a:ext cx="2943225" cy="155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4" name="Google Shape;324;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5" name="Google Shape;325;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1" name="Google Shape;331;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2" name="Google Shape;332;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8" name="Google Shape;338;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9" name="Google Shape;339;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470975" y="1000350"/>
            <a:ext cx="791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So when is a good time to use reverse brainstorming instead of traditional brainstorming?</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76" name="Google Shape;176;p46"/>
          <p:cNvSpPr txBox="1"/>
          <p:nvPr/>
        </p:nvSpPr>
        <p:spPr>
          <a:xfrm>
            <a:off x="545325" y="1846700"/>
            <a:ext cx="8254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When people have trouble coming up with good ideas quickly;</a:t>
            </a:r>
            <a:endParaRPr sz="1800"/>
          </a:p>
          <a:p>
            <a:pPr indent="-342900" lvl="0" marL="457200" rtl="0" algn="l">
              <a:spcBef>
                <a:spcPts val="0"/>
              </a:spcBef>
              <a:spcAft>
                <a:spcPts val="0"/>
              </a:spcAft>
              <a:buSzPts val="1800"/>
              <a:buChar char="●"/>
            </a:pPr>
            <a:r>
              <a:rPr lang="en" sz="1800"/>
              <a:t>When people are stumped on how to solve a problem;</a:t>
            </a:r>
            <a:endParaRPr sz="1800"/>
          </a:p>
          <a:p>
            <a:pPr indent="-342900" lvl="0" marL="457200" rtl="0" algn="l">
              <a:spcBef>
                <a:spcPts val="0"/>
              </a:spcBef>
              <a:spcAft>
                <a:spcPts val="0"/>
              </a:spcAft>
              <a:buSzPts val="1800"/>
              <a:buChar char="●"/>
            </a:pPr>
            <a:r>
              <a:rPr lang="en" sz="1800"/>
              <a:t>When you want people to let go of their pre-conceived ideas about a topic; or</a:t>
            </a:r>
            <a:endParaRPr sz="1800"/>
          </a:p>
          <a:p>
            <a:pPr indent="-342900" lvl="0" marL="457200" rtl="0" algn="l">
              <a:spcBef>
                <a:spcPts val="0"/>
              </a:spcBef>
              <a:spcAft>
                <a:spcPts val="0"/>
              </a:spcAft>
              <a:buSzPts val="1800"/>
              <a:buChar char="●"/>
            </a:pPr>
            <a:r>
              <a:rPr lang="en" sz="1800"/>
              <a:t>When you want people to step out of their comfort zone and find new ways to problem-solve.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5660825" y="21992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 reverse brainstorming process</a:t>
            </a:r>
            <a:endParaRPr b="1" sz="2000"/>
          </a:p>
        </p:txBody>
      </p:sp>
      <p:pic>
        <p:nvPicPr>
          <p:cNvPr descr="Reverse Brainstorming Steps | MindManager Blog" id="185" name="Google Shape;185;p47"/>
          <p:cNvPicPr preferRelativeResize="0"/>
          <p:nvPr/>
        </p:nvPicPr>
        <p:blipFill>
          <a:blip r:embed="rId5">
            <a:alphaModFix/>
          </a:blip>
          <a:stretch>
            <a:fillRect/>
          </a:stretch>
        </p:blipFill>
        <p:spPr>
          <a:xfrm>
            <a:off x="1800800" y="1102725"/>
            <a:ext cx="3621900" cy="33723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1: Define your problem.</a:t>
            </a:r>
            <a:endParaRPr b="1" sz="2000">
              <a:solidFill>
                <a:schemeClr val="dk1"/>
              </a:solidFill>
            </a:endParaRPr>
          </a:p>
        </p:txBody>
      </p:sp>
      <p:pic>
        <p:nvPicPr>
          <p:cNvPr id="194" name="Google Shape;194;p48"/>
          <p:cNvPicPr preferRelativeResize="0"/>
          <p:nvPr/>
        </p:nvPicPr>
        <p:blipFill>
          <a:blip r:embed="rId5">
            <a:alphaModFix/>
          </a:blip>
          <a:stretch>
            <a:fillRect/>
          </a:stretch>
        </p:blipFill>
        <p:spPr>
          <a:xfrm>
            <a:off x="2761050" y="1834425"/>
            <a:ext cx="2676525"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5951100" y="2325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2: Reverse the problem.</a:t>
            </a:r>
            <a:endParaRPr b="1" sz="2000">
              <a:solidFill>
                <a:schemeClr val="dk1"/>
              </a:solidFill>
            </a:endParaRPr>
          </a:p>
        </p:txBody>
      </p:sp>
      <p:pic>
        <p:nvPicPr>
          <p:cNvPr descr="Reverse Brainstorming Example - Team Alignment | MindManager Blog" id="203" name="Google Shape;203;p49"/>
          <p:cNvPicPr preferRelativeResize="0"/>
          <p:nvPr/>
        </p:nvPicPr>
        <p:blipFill>
          <a:blip r:embed="rId5">
            <a:alphaModFix/>
          </a:blip>
          <a:stretch>
            <a:fillRect/>
          </a:stretch>
        </p:blipFill>
        <p:spPr>
          <a:xfrm>
            <a:off x="304800" y="2468227"/>
            <a:ext cx="5646300" cy="51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854450" y="22373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3: Collect Ideas.</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2556825" y="1643063"/>
            <a:ext cx="2466975" cy="185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1620425" y="1102725"/>
            <a:ext cx="640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Some ideas that might come up could include:</a:t>
            </a:r>
            <a:endParaRPr b="1" sz="2000">
              <a:solidFill>
                <a:schemeClr val="dk1"/>
              </a:solidFill>
            </a:endParaRPr>
          </a:p>
        </p:txBody>
      </p:sp>
      <p:sp>
        <p:nvSpPr>
          <p:cNvPr id="221" name="Google Shape;221;p51"/>
          <p:cNvSpPr txBox="1"/>
          <p:nvPr/>
        </p:nvSpPr>
        <p:spPr>
          <a:xfrm>
            <a:off x="297450" y="1759950"/>
            <a:ext cx="85518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Do not communicate project goals to the team.</a:t>
            </a:r>
            <a:endParaRPr sz="1700"/>
          </a:p>
          <a:p>
            <a:pPr indent="-336550" lvl="0" marL="457200" rtl="0" algn="l">
              <a:spcBef>
                <a:spcPts val="0"/>
              </a:spcBef>
              <a:spcAft>
                <a:spcPts val="0"/>
              </a:spcAft>
              <a:buSzPts val="1700"/>
              <a:buChar char="●"/>
            </a:pPr>
            <a:r>
              <a:rPr lang="en" sz="1700"/>
              <a:t>Start working on the project without defining scope or desired results.</a:t>
            </a:r>
            <a:endParaRPr sz="1700"/>
          </a:p>
          <a:p>
            <a:pPr indent="-336550" lvl="0" marL="457200" rtl="0" algn="l">
              <a:spcBef>
                <a:spcPts val="0"/>
              </a:spcBef>
              <a:spcAft>
                <a:spcPts val="0"/>
              </a:spcAft>
              <a:buSzPts val="1700"/>
              <a:buChar char="●"/>
            </a:pPr>
            <a:r>
              <a:rPr lang="en" sz="1700"/>
              <a:t>Start working before assigning roles.</a:t>
            </a:r>
            <a:endParaRPr sz="1700"/>
          </a:p>
          <a:p>
            <a:pPr indent="-336550" lvl="0" marL="457200" rtl="0" algn="l">
              <a:spcBef>
                <a:spcPts val="0"/>
              </a:spcBef>
              <a:spcAft>
                <a:spcPts val="0"/>
              </a:spcAft>
              <a:buSzPts val="1700"/>
              <a:buChar char="●"/>
            </a:pPr>
            <a:r>
              <a:rPr lang="en" sz="1700"/>
              <a:t>Don’t share any files or research with the team.</a:t>
            </a:r>
            <a:endParaRPr sz="1700"/>
          </a:p>
          <a:p>
            <a:pPr indent="-336550" lvl="0" marL="457200" rtl="0" algn="l">
              <a:spcBef>
                <a:spcPts val="0"/>
              </a:spcBef>
              <a:spcAft>
                <a:spcPts val="0"/>
              </a:spcAft>
              <a:buSzPts val="1700"/>
              <a:buChar char="●"/>
            </a:pPr>
            <a:r>
              <a:rPr lang="en" sz="1700"/>
              <a:t>Make key decisions without informing the rest of the team.</a:t>
            </a:r>
            <a:endParaRPr sz="1700"/>
          </a:p>
          <a:p>
            <a:pPr indent="-336550" lvl="0" marL="457200" rtl="0" algn="l">
              <a:spcBef>
                <a:spcPts val="0"/>
              </a:spcBef>
              <a:spcAft>
                <a:spcPts val="0"/>
              </a:spcAft>
              <a:buSzPts val="1700"/>
              <a:buChar char="●"/>
            </a:pPr>
            <a:r>
              <a:rPr lang="en" sz="1700"/>
              <a:t>Constantly change the goals of the project.</a:t>
            </a:r>
            <a:endParaRPr sz="1700"/>
          </a:p>
          <a:p>
            <a:pPr indent="-336550" lvl="0" marL="457200" rtl="0" algn="l">
              <a:spcBef>
                <a:spcPts val="0"/>
              </a:spcBef>
              <a:spcAft>
                <a:spcPts val="0"/>
              </a:spcAft>
              <a:buSzPts val="1700"/>
              <a:buChar char="●"/>
            </a:pPr>
            <a:r>
              <a:rPr lang="en" sz="1700"/>
              <a:t>Never, ever provide feedback or encouragement to the team.</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6080400" y="2309063"/>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Step 4: Reverse the ideas.</a:t>
            </a:r>
            <a:endParaRPr b="1" sz="2000">
              <a:solidFill>
                <a:schemeClr val="dk1"/>
              </a:solidFill>
            </a:endParaRPr>
          </a:p>
        </p:txBody>
      </p:sp>
      <p:pic>
        <p:nvPicPr>
          <p:cNvPr descr="Reverse Brainstorming Examples | MindManager Blog" id="230" name="Google Shape;230;p52"/>
          <p:cNvPicPr preferRelativeResize="0"/>
          <p:nvPr/>
        </p:nvPicPr>
        <p:blipFill>
          <a:blip r:embed="rId5">
            <a:alphaModFix/>
          </a:blip>
          <a:stretch>
            <a:fillRect/>
          </a:stretch>
        </p:blipFill>
        <p:spPr>
          <a:xfrm>
            <a:off x="152400" y="1834301"/>
            <a:ext cx="5943600" cy="179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1FCDBB-B28B-4DF7-B6A5-6C0A44B4F605}"/>
</file>

<file path=customXml/itemProps2.xml><?xml version="1.0" encoding="utf-8"?>
<ds:datastoreItem xmlns:ds="http://schemas.openxmlformats.org/officeDocument/2006/customXml" ds:itemID="{4EB2BC07-D081-4C42-9EA1-5EBE7C8F7F3E}"/>
</file>

<file path=customXml/itemProps3.xml><?xml version="1.0" encoding="utf-8"?>
<ds:datastoreItem xmlns:ds="http://schemas.openxmlformats.org/officeDocument/2006/customXml" ds:itemID="{5C3C0134-8E59-4991-A9BC-CE650AEB13A3}"/>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